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72" r:id="rId2"/>
    <p:sldId id="269" r:id="rId3"/>
    <p:sldId id="270" r:id="rId4"/>
    <p:sldId id="271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713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16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046E8-B8BF-DF40-A589-921A49BCDAFC}" type="datetimeFigureOut">
              <a:rPr lang="en-US" smtClean="0"/>
              <a:pPr/>
              <a:t>5/28/13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F10DC-BE8E-7145-99A8-5FB1B1F588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ACE MFI data, 500 sec on 1 Oct 2007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808" r="808"/>
          <a:stretch>
            <a:fillRect/>
          </a:stretch>
        </p:blipFill>
        <p:spPr/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629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812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Randomly phased fluctuations perpendicular to a mean field</a:t>
            </a:r>
            <a:endParaRPr lang="en-US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573" r="573"/>
          <a:stretch>
            <a:fillRect/>
          </a:stretch>
        </p:blipFill>
        <p:spPr/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4417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8689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Perpendicular fluctuations with phases chosen to minimize |</a:t>
            </a:r>
            <a:r>
              <a:rPr lang="en-US" sz="3200" b="1" dirty="0" smtClean="0"/>
              <a:t>B</a:t>
            </a:r>
            <a:r>
              <a:rPr lang="en-US" sz="3200" dirty="0" smtClean="0"/>
              <a:t>| fluctuations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668" r="668"/>
          <a:stretch>
            <a:fillRect/>
          </a:stretch>
        </p:blipFill>
        <p:spPr>
          <a:xfrm>
            <a:off x="263163" y="1723688"/>
            <a:ext cx="8229600" cy="4525963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878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Power spectra of components and |</a:t>
            </a:r>
            <a:r>
              <a:rPr lang="en-US" sz="3200" b="1" dirty="0" smtClean="0"/>
              <a:t>B</a:t>
            </a:r>
            <a:r>
              <a:rPr lang="en-US" sz="3200" dirty="0" smtClean="0"/>
              <a:t>|,</a:t>
            </a:r>
            <a:br>
              <a:rPr lang="en-US" sz="3200" dirty="0" smtClean="0"/>
            </a:br>
            <a:r>
              <a:rPr lang="en-US" sz="3200" smtClean="0"/>
              <a:t>randomly phased </a:t>
            </a:r>
            <a:r>
              <a:rPr lang="en-US" sz="3200" dirty="0" smtClean="0"/>
              <a:t>(_._) and optimized (solid)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744" r="744"/>
          <a:stretch>
            <a:fillRect/>
          </a:stretch>
        </p:blipFill>
        <p:spPr/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5714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Spectra of ACE (solid) compared to optimized phases case. (Top: components, bottom magnitude)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2056" r="2056"/>
          <a:stretch>
            <a:fillRect/>
          </a:stretch>
        </p:blipFill>
        <p:spPr/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4027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36142</TotalTime>
  <Words>71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ACE MFI data, 500 sec on 1 Oct 2007</vt:lpstr>
      <vt:lpstr>Randomly phased fluctuations perpendicular to a mean field</vt:lpstr>
      <vt:lpstr>Perpendicular fluctuations with phases chosen to minimize |B| fluctuations</vt:lpstr>
      <vt:lpstr>Power spectra of components and |B|, randomly phased (_._) and optimized (solid)</vt:lpstr>
      <vt:lpstr>Spectra of ACE (solid) compared to optimized phases case. (Top: components, bottom magnitude)</vt:lpstr>
    </vt:vector>
  </TitlesOfParts>
  <Company>NASA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 of Turbulence and Fluctuations in the Solar Wind as a Function of Distance from the Sun</dc:title>
  <dc:creator>Aaron Roberts</dc:creator>
  <cp:lastModifiedBy>Aaron Roberts</cp:lastModifiedBy>
  <cp:revision>64</cp:revision>
  <cp:lastPrinted>2012-09-28T17:51:40Z</cp:lastPrinted>
  <dcterms:created xsi:type="dcterms:W3CDTF">2013-05-28T18:41:29Z</dcterms:created>
  <dcterms:modified xsi:type="dcterms:W3CDTF">2013-05-28T18:47:48Z</dcterms:modified>
</cp:coreProperties>
</file>